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9" r:id="rId4"/>
    <p:sldId id="258" r:id="rId5"/>
    <p:sldId id="260" r:id="rId6"/>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78" autoAdjust="0"/>
    <p:restoredTop sz="94660"/>
  </p:normalViewPr>
  <p:slideViewPr>
    <p:cSldViewPr snapToGrid="0">
      <p:cViewPr varScale="1">
        <p:scale>
          <a:sx n="87" d="100"/>
          <a:sy n="87" d="100"/>
        </p:scale>
        <p:origin x="102"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2.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 Id="rId14" Type="http://schemas.openxmlformats.org/officeDocument/2006/relationships/customXml" Target="../customXml/item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CA304A-AD0A-4ACC-8AEE-F66DC8622F67}"/>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8D1D1F74-87B4-4CC7-82F7-9A606AF1A1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DD3B0F3F-9C96-4283-BAAC-E755BF09EC56}"/>
              </a:ext>
            </a:extLst>
          </p:cNvPr>
          <p:cNvSpPr>
            <a:spLocks noGrp="1"/>
          </p:cNvSpPr>
          <p:nvPr>
            <p:ph type="dt" sz="half" idx="10"/>
          </p:nvPr>
        </p:nvSpPr>
        <p:spPr/>
        <p:txBody>
          <a:bodyPr/>
          <a:lstStyle/>
          <a:p>
            <a:fld id="{64BD7F02-AB14-4F43-BD27-17248360DA1E}" type="datetimeFigureOut">
              <a:rPr lang="da-DK" smtClean="0"/>
              <a:t>15-03-2022</a:t>
            </a:fld>
            <a:endParaRPr lang="da-DK"/>
          </a:p>
        </p:txBody>
      </p:sp>
      <p:sp>
        <p:nvSpPr>
          <p:cNvPr id="5" name="Pladsholder til sidefod 4">
            <a:extLst>
              <a:ext uri="{FF2B5EF4-FFF2-40B4-BE49-F238E27FC236}">
                <a16:creationId xmlns:a16="http://schemas.microsoft.com/office/drawing/2014/main" id="{A242DC5F-14E5-448D-A0BF-AA77CF3C154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DB131BC-5964-48C1-8BA6-0AD45E86019F}"/>
              </a:ext>
            </a:extLst>
          </p:cNvPr>
          <p:cNvSpPr>
            <a:spLocks noGrp="1"/>
          </p:cNvSpPr>
          <p:nvPr>
            <p:ph type="sldNum" sz="quarter" idx="12"/>
          </p:nvPr>
        </p:nvSpPr>
        <p:spPr/>
        <p:txBody>
          <a:bodyPr/>
          <a:lstStyle/>
          <a:p>
            <a:fld id="{D5579E78-7027-4C3B-9464-92B2718897FF}" type="slidenum">
              <a:rPr lang="da-DK" smtClean="0"/>
              <a:t>‹nr.›</a:t>
            </a:fld>
            <a:endParaRPr lang="da-DK"/>
          </a:p>
        </p:txBody>
      </p:sp>
    </p:spTree>
    <p:extLst>
      <p:ext uri="{BB962C8B-B14F-4D97-AF65-F5344CB8AC3E}">
        <p14:creationId xmlns:p14="http://schemas.microsoft.com/office/powerpoint/2010/main" val="2104535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B12FC-F1AC-4D5E-BC30-8B464BCC5B61}"/>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366BEA20-C390-4CB8-A1FB-8A6F0075567A}"/>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51459929-6861-4956-A373-65D75E9C59A6}"/>
              </a:ext>
            </a:extLst>
          </p:cNvPr>
          <p:cNvSpPr>
            <a:spLocks noGrp="1"/>
          </p:cNvSpPr>
          <p:nvPr>
            <p:ph type="dt" sz="half" idx="10"/>
          </p:nvPr>
        </p:nvSpPr>
        <p:spPr/>
        <p:txBody>
          <a:bodyPr/>
          <a:lstStyle/>
          <a:p>
            <a:fld id="{64BD7F02-AB14-4F43-BD27-17248360DA1E}" type="datetimeFigureOut">
              <a:rPr lang="da-DK" smtClean="0"/>
              <a:t>15-03-2022</a:t>
            </a:fld>
            <a:endParaRPr lang="da-DK"/>
          </a:p>
        </p:txBody>
      </p:sp>
      <p:sp>
        <p:nvSpPr>
          <p:cNvPr id="5" name="Pladsholder til sidefod 4">
            <a:extLst>
              <a:ext uri="{FF2B5EF4-FFF2-40B4-BE49-F238E27FC236}">
                <a16:creationId xmlns:a16="http://schemas.microsoft.com/office/drawing/2014/main" id="{BD2C8118-9259-4B3C-BB14-8E2C5D9502EA}"/>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FD5E309-E4ED-453D-A316-05F62E7D0068}"/>
              </a:ext>
            </a:extLst>
          </p:cNvPr>
          <p:cNvSpPr>
            <a:spLocks noGrp="1"/>
          </p:cNvSpPr>
          <p:nvPr>
            <p:ph type="sldNum" sz="quarter" idx="12"/>
          </p:nvPr>
        </p:nvSpPr>
        <p:spPr/>
        <p:txBody>
          <a:bodyPr/>
          <a:lstStyle/>
          <a:p>
            <a:fld id="{D5579E78-7027-4C3B-9464-92B2718897FF}" type="slidenum">
              <a:rPr lang="da-DK" smtClean="0"/>
              <a:t>‹nr.›</a:t>
            </a:fld>
            <a:endParaRPr lang="da-DK"/>
          </a:p>
        </p:txBody>
      </p:sp>
    </p:spTree>
    <p:extLst>
      <p:ext uri="{BB962C8B-B14F-4D97-AF65-F5344CB8AC3E}">
        <p14:creationId xmlns:p14="http://schemas.microsoft.com/office/powerpoint/2010/main" val="2836072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55A739DD-6E2A-4E95-9DD1-FDD238B8FE58}"/>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603179F7-0712-4A64-8FE0-FF8CCCEBF9FF}"/>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0E22558-004A-43FD-85C9-569D8F813408}"/>
              </a:ext>
            </a:extLst>
          </p:cNvPr>
          <p:cNvSpPr>
            <a:spLocks noGrp="1"/>
          </p:cNvSpPr>
          <p:nvPr>
            <p:ph type="dt" sz="half" idx="10"/>
          </p:nvPr>
        </p:nvSpPr>
        <p:spPr/>
        <p:txBody>
          <a:bodyPr/>
          <a:lstStyle/>
          <a:p>
            <a:fld id="{64BD7F02-AB14-4F43-BD27-17248360DA1E}" type="datetimeFigureOut">
              <a:rPr lang="da-DK" smtClean="0"/>
              <a:t>15-03-2022</a:t>
            </a:fld>
            <a:endParaRPr lang="da-DK"/>
          </a:p>
        </p:txBody>
      </p:sp>
      <p:sp>
        <p:nvSpPr>
          <p:cNvPr id="5" name="Pladsholder til sidefod 4">
            <a:extLst>
              <a:ext uri="{FF2B5EF4-FFF2-40B4-BE49-F238E27FC236}">
                <a16:creationId xmlns:a16="http://schemas.microsoft.com/office/drawing/2014/main" id="{6BD8C7DD-72E1-4EB0-AAA3-0CE5F31BCA3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900D7E2-2E6B-4E1B-ABFD-90E930EC9B65}"/>
              </a:ext>
            </a:extLst>
          </p:cNvPr>
          <p:cNvSpPr>
            <a:spLocks noGrp="1"/>
          </p:cNvSpPr>
          <p:nvPr>
            <p:ph type="sldNum" sz="quarter" idx="12"/>
          </p:nvPr>
        </p:nvSpPr>
        <p:spPr/>
        <p:txBody>
          <a:bodyPr/>
          <a:lstStyle/>
          <a:p>
            <a:fld id="{D5579E78-7027-4C3B-9464-92B2718897FF}" type="slidenum">
              <a:rPr lang="da-DK" smtClean="0"/>
              <a:t>‹nr.›</a:t>
            </a:fld>
            <a:endParaRPr lang="da-DK"/>
          </a:p>
        </p:txBody>
      </p:sp>
    </p:spTree>
    <p:extLst>
      <p:ext uri="{BB962C8B-B14F-4D97-AF65-F5344CB8AC3E}">
        <p14:creationId xmlns:p14="http://schemas.microsoft.com/office/powerpoint/2010/main" val="1232815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E70F1A-065D-421A-9CED-B3EC8DDA9E3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6B79807F-4361-4DC7-B0F4-27E61991CA99}"/>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BAA1FDE-FB55-4058-A924-149619B66F3B}"/>
              </a:ext>
            </a:extLst>
          </p:cNvPr>
          <p:cNvSpPr>
            <a:spLocks noGrp="1"/>
          </p:cNvSpPr>
          <p:nvPr>
            <p:ph type="dt" sz="half" idx="10"/>
          </p:nvPr>
        </p:nvSpPr>
        <p:spPr/>
        <p:txBody>
          <a:bodyPr/>
          <a:lstStyle/>
          <a:p>
            <a:fld id="{64BD7F02-AB14-4F43-BD27-17248360DA1E}" type="datetimeFigureOut">
              <a:rPr lang="da-DK" smtClean="0"/>
              <a:t>15-03-2022</a:t>
            </a:fld>
            <a:endParaRPr lang="da-DK"/>
          </a:p>
        </p:txBody>
      </p:sp>
      <p:sp>
        <p:nvSpPr>
          <p:cNvPr id="5" name="Pladsholder til sidefod 4">
            <a:extLst>
              <a:ext uri="{FF2B5EF4-FFF2-40B4-BE49-F238E27FC236}">
                <a16:creationId xmlns:a16="http://schemas.microsoft.com/office/drawing/2014/main" id="{BB6F66E8-FAA6-4E1B-BAFA-C6B9F73EA6D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406DE17-625D-474F-9535-CA16623E8FBB}"/>
              </a:ext>
            </a:extLst>
          </p:cNvPr>
          <p:cNvSpPr>
            <a:spLocks noGrp="1"/>
          </p:cNvSpPr>
          <p:nvPr>
            <p:ph type="sldNum" sz="quarter" idx="12"/>
          </p:nvPr>
        </p:nvSpPr>
        <p:spPr/>
        <p:txBody>
          <a:bodyPr/>
          <a:lstStyle/>
          <a:p>
            <a:fld id="{D5579E78-7027-4C3B-9464-92B2718897FF}" type="slidenum">
              <a:rPr lang="da-DK" smtClean="0"/>
              <a:t>‹nr.›</a:t>
            </a:fld>
            <a:endParaRPr lang="da-DK"/>
          </a:p>
        </p:txBody>
      </p:sp>
    </p:spTree>
    <p:extLst>
      <p:ext uri="{BB962C8B-B14F-4D97-AF65-F5344CB8AC3E}">
        <p14:creationId xmlns:p14="http://schemas.microsoft.com/office/powerpoint/2010/main" val="1385318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F0C913-EB5F-41A7-861C-FA5DB86D27E5}"/>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41A02B2E-9DD9-4843-B880-2573D036CF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64F2FACA-B4B2-4A6F-93EB-B6DD2813FD7E}"/>
              </a:ext>
            </a:extLst>
          </p:cNvPr>
          <p:cNvSpPr>
            <a:spLocks noGrp="1"/>
          </p:cNvSpPr>
          <p:nvPr>
            <p:ph type="dt" sz="half" idx="10"/>
          </p:nvPr>
        </p:nvSpPr>
        <p:spPr/>
        <p:txBody>
          <a:bodyPr/>
          <a:lstStyle/>
          <a:p>
            <a:fld id="{64BD7F02-AB14-4F43-BD27-17248360DA1E}" type="datetimeFigureOut">
              <a:rPr lang="da-DK" smtClean="0"/>
              <a:t>15-03-2022</a:t>
            </a:fld>
            <a:endParaRPr lang="da-DK"/>
          </a:p>
        </p:txBody>
      </p:sp>
      <p:sp>
        <p:nvSpPr>
          <p:cNvPr id="5" name="Pladsholder til sidefod 4">
            <a:extLst>
              <a:ext uri="{FF2B5EF4-FFF2-40B4-BE49-F238E27FC236}">
                <a16:creationId xmlns:a16="http://schemas.microsoft.com/office/drawing/2014/main" id="{0100FAAC-1BB5-4B8D-94AD-6EA1CC9FF53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B3001C87-30FF-42A9-8DAD-6F8E88D57309}"/>
              </a:ext>
            </a:extLst>
          </p:cNvPr>
          <p:cNvSpPr>
            <a:spLocks noGrp="1"/>
          </p:cNvSpPr>
          <p:nvPr>
            <p:ph type="sldNum" sz="quarter" idx="12"/>
          </p:nvPr>
        </p:nvSpPr>
        <p:spPr/>
        <p:txBody>
          <a:bodyPr/>
          <a:lstStyle/>
          <a:p>
            <a:fld id="{D5579E78-7027-4C3B-9464-92B2718897FF}" type="slidenum">
              <a:rPr lang="da-DK" smtClean="0"/>
              <a:t>‹nr.›</a:t>
            </a:fld>
            <a:endParaRPr lang="da-DK"/>
          </a:p>
        </p:txBody>
      </p:sp>
    </p:spTree>
    <p:extLst>
      <p:ext uri="{BB962C8B-B14F-4D97-AF65-F5344CB8AC3E}">
        <p14:creationId xmlns:p14="http://schemas.microsoft.com/office/powerpoint/2010/main" val="3673875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56571D-ED71-4F1A-B676-C1A310BACEC4}"/>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B37E5C6C-CE59-4480-A04D-E7BB4C85D80E}"/>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22185441-B28A-4EF1-AB34-E5F67724AD72}"/>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8F85B498-E510-41FA-A487-4DC15726FEA2}"/>
              </a:ext>
            </a:extLst>
          </p:cNvPr>
          <p:cNvSpPr>
            <a:spLocks noGrp="1"/>
          </p:cNvSpPr>
          <p:nvPr>
            <p:ph type="dt" sz="half" idx="10"/>
          </p:nvPr>
        </p:nvSpPr>
        <p:spPr/>
        <p:txBody>
          <a:bodyPr/>
          <a:lstStyle/>
          <a:p>
            <a:fld id="{64BD7F02-AB14-4F43-BD27-17248360DA1E}" type="datetimeFigureOut">
              <a:rPr lang="da-DK" smtClean="0"/>
              <a:t>15-03-2022</a:t>
            </a:fld>
            <a:endParaRPr lang="da-DK"/>
          </a:p>
        </p:txBody>
      </p:sp>
      <p:sp>
        <p:nvSpPr>
          <p:cNvPr id="6" name="Pladsholder til sidefod 5">
            <a:extLst>
              <a:ext uri="{FF2B5EF4-FFF2-40B4-BE49-F238E27FC236}">
                <a16:creationId xmlns:a16="http://schemas.microsoft.com/office/drawing/2014/main" id="{7C22566B-98E2-4B8D-B520-ABC9DAE7C59D}"/>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B54B3F19-9DF6-42AE-98C9-09E9FEAE8BB3}"/>
              </a:ext>
            </a:extLst>
          </p:cNvPr>
          <p:cNvSpPr>
            <a:spLocks noGrp="1"/>
          </p:cNvSpPr>
          <p:nvPr>
            <p:ph type="sldNum" sz="quarter" idx="12"/>
          </p:nvPr>
        </p:nvSpPr>
        <p:spPr/>
        <p:txBody>
          <a:bodyPr/>
          <a:lstStyle/>
          <a:p>
            <a:fld id="{D5579E78-7027-4C3B-9464-92B2718897FF}" type="slidenum">
              <a:rPr lang="da-DK" smtClean="0"/>
              <a:t>‹nr.›</a:t>
            </a:fld>
            <a:endParaRPr lang="da-DK"/>
          </a:p>
        </p:txBody>
      </p:sp>
    </p:spTree>
    <p:extLst>
      <p:ext uri="{BB962C8B-B14F-4D97-AF65-F5344CB8AC3E}">
        <p14:creationId xmlns:p14="http://schemas.microsoft.com/office/powerpoint/2010/main" val="79956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8AA631-5401-45C7-8559-7258031D4657}"/>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6BD45262-C636-4372-B02B-65CEF08C35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F4903EDC-1F6F-417B-BC54-E1349D8BBDA2}"/>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879B292C-611C-497B-BFDE-21F38BFA05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07E3B76D-0489-42DC-984D-A17353EC23D6}"/>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E710E85E-6E93-49B1-A230-118081893CE0}"/>
              </a:ext>
            </a:extLst>
          </p:cNvPr>
          <p:cNvSpPr>
            <a:spLocks noGrp="1"/>
          </p:cNvSpPr>
          <p:nvPr>
            <p:ph type="dt" sz="half" idx="10"/>
          </p:nvPr>
        </p:nvSpPr>
        <p:spPr/>
        <p:txBody>
          <a:bodyPr/>
          <a:lstStyle/>
          <a:p>
            <a:fld id="{64BD7F02-AB14-4F43-BD27-17248360DA1E}" type="datetimeFigureOut">
              <a:rPr lang="da-DK" smtClean="0"/>
              <a:t>15-03-2022</a:t>
            </a:fld>
            <a:endParaRPr lang="da-DK"/>
          </a:p>
        </p:txBody>
      </p:sp>
      <p:sp>
        <p:nvSpPr>
          <p:cNvPr id="8" name="Pladsholder til sidefod 7">
            <a:extLst>
              <a:ext uri="{FF2B5EF4-FFF2-40B4-BE49-F238E27FC236}">
                <a16:creationId xmlns:a16="http://schemas.microsoft.com/office/drawing/2014/main" id="{9FBB9034-FD2E-423D-9D14-6C22FC6C5B09}"/>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B0718889-61E5-4163-8258-E28B7128B77D}"/>
              </a:ext>
            </a:extLst>
          </p:cNvPr>
          <p:cNvSpPr>
            <a:spLocks noGrp="1"/>
          </p:cNvSpPr>
          <p:nvPr>
            <p:ph type="sldNum" sz="quarter" idx="12"/>
          </p:nvPr>
        </p:nvSpPr>
        <p:spPr/>
        <p:txBody>
          <a:bodyPr/>
          <a:lstStyle/>
          <a:p>
            <a:fld id="{D5579E78-7027-4C3B-9464-92B2718897FF}" type="slidenum">
              <a:rPr lang="da-DK" smtClean="0"/>
              <a:t>‹nr.›</a:t>
            </a:fld>
            <a:endParaRPr lang="da-DK"/>
          </a:p>
        </p:txBody>
      </p:sp>
    </p:spTree>
    <p:extLst>
      <p:ext uri="{BB962C8B-B14F-4D97-AF65-F5344CB8AC3E}">
        <p14:creationId xmlns:p14="http://schemas.microsoft.com/office/powerpoint/2010/main" val="4137673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81A092-04DA-4897-A1A1-A0A9C15DF9FF}"/>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B388C3AD-65A3-4F40-BB54-FB341D6C65D2}"/>
              </a:ext>
            </a:extLst>
          </p:cNvPr>
          <p:cNvSpPr>
            <a:spLocks noGrp="1"/>
          </p:cNvSpPr>
          <p:nvPr>
            <p:ph type="dt" sz="half" idx="10"/>
          </p:nvPr>
        </p:nvSpPr>
        <p:spPr/>
        <p:txBody>
          <a:bodyPr/>
          <a:lstStyle/>
          <a:p>
            <a:fld id="{64BD7F02-AB14-4F43-BD27-17248360DA1E}" type="datetimeFigureOut">
              <a:rPr lang="da-DK" smtClean="0"/>
              <a:t>15-03-2022</a:t>
            </a:fld>
            <a:endParaRPr lang="da-DK"/>
          </a:p>
        </p:txBody>
      </p:sp>
      <p:sp>
        <p:nvSpPr>
          <p:cNvPr id="4" name="Pladsholder til sidefod 3">
            <a:extLst>
              <a:ext uri="{FF2B5EF4-FFF2-40B4-BE49-F238E27FC236}">
                <a16:creationId xmlns:a16="http://schemas.microsoft.com/office/drawing/2014/main" id="{FDE277B2-E5CD-475C-B023-C2932C995531}"/>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DEEE0D4A-6078-4FC9-99AD-E6468A94D0D7}"/>
              </a:ext>
            </a:extLst>
          </p:cNvPr>
          <p:cNvSpPr>
            <a:spLocks noGrp="1"/>
          </p:cNvSpPr>
          <p:nvPr>
            <p:ph type="sldNum" sz="quarter" idx="12"/>
          </p:nvPr>
        </p:nvSpPr>
        <p:spPr/>
        <p:txBody>
          <a:bodyPr/>
          <a:lstStyle/>
          <a:p>
            <a:fld id="{D5579E78-7027-4C3B-9464-92B2718897FF}" type="slidenum">
              <a:rPr lang="da-DK" smtClean="0"/>
              <a:t>‹nr.›</a:t>
            </a:fld>
            <a:endParaRPr lang="da-DK"/>
          </a:p>
        </p:txBody>
      </p:sp>
    </p:spTree>
    <p:extLst>
      <p:ext uri="{BB962C8B-B14F-4D97-AF65-F5344CB8AC3E}">
        <p14:creationId xmlns:p14="http://schemas.microsoft.com/office/powerpoint/2010/main" val="597737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8D33D380-04E9-475B-88E3-06FFFB9077C1}"/>
              </a:ext>
            </a:extLst>
          </p:cNvPr>
          <p:cNvSpPr>
            <a:spLocks noGrp="1"/>
          </p:cNvSpPr>
          <p:nvPr>
            <p:ph type="dt" sz="half" idx="10"/>
          </p:nvPr>
        </p:nvSpPr>
        <p:spPr/>
        <p:txBody>
          <a:bodyPr/>
          <a:lstStyle/>
          <a:p>
            <a:fld id="{64BD7F02-AB14-4F43-BD27-17248360DA1E}" type="datetimeFigureOut">
              <a:rPr lang="da-DK" smtClean="0"/>
              <a:t>15-03-2022</a:t>
            </a:fld>
            <a:endParaRPr lang="da-DK"/>
          </a:p>
        </p:txBody>
      </p:sp>
      <p:sp>
        <p:nvSpPr>
          <p:cNvPr id="3" name="Pladsholder til sidefod 2">
            <a:extLst>
              <a:ext uri="{FF2B5EF4-FFF2-40B4-BE49-F238E27FC236}">
                <a16:creationId xmlns:a16="http://schemas.microsoft.com/office/drawing/2014/main" id="{2FD2D38A-BB06-43DC-A3A5-B56BDDC68B76}"/>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42A780E1-16A3-490E-8CC3-345E4572FA97}"/>
              </a:ext>
            </a:extLst>
          </p:cNvPr>
          <p:cNvSpPr>
            <a:spLocks noGrp="1"/>
          </p:cNvSpPr>
          <p:nvPr>
            <p:ph type="sldNum" sz="quarter" idx="12"/>
          </p:nvPr>
        </p:nvSpPr>
        <p:spPr/>
        <p:txBody>
          <a:bodyPr/>
          <a:lstStyle/>
          <a:p>
            <a:fld id="{D5579E78-7027-4C3B-9464-92B2718897FF}" type="slidenum">
              <a:rPr lang="da-DK" smtClean="0"/>
              <a:t>‹nr.›</a:t>
            </a:fld>
            <a:endParaRPr lang="da-DK"/>
          </a:p>
        </p:txBody>
      </p:sp>
    </p:spTree>
    <p:extLst>
      <p:ext uri="{BB962C8B-B14F-4D97-AF65-F5344CB8AC3E}">
        <p14:creationId xmlns:p14="http://schemas.microsoft.com/office/powerpoint/2010/main" val="2371866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D6EC2D-7543-4C46-983F-78CF3B174B5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F02A45E-D076-493F-ADDA-885FF5BB44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48986121-9823-4362-A330-5BF386CF0E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C4FDFE4F-0986-4311-9CED-C1F4D4029453}"/>
              </a:ext>
            </a:extLst>
          </p:cNvPr>
          <p:cNvSpPr>
            <a:spLocks noGrp="1"/>
          </p:cNvSpPr>
          <p:nvPr>
            <p:ph type="dt" sz="half" idx="10"/>
          </p:nvPr>
        </p:nvSpPr>
        <p:spPr/>
        <p:txBody>
          <a:bodyPr/>
          <a:lstStyle/>
          <a:p>
            <a:fld id="{64BD7F02-AB14-4F43-BD27-17248360DA1E}" type="datetimeFigureOut">
              <a:rPr lang="da-DK" smtClean="0"/>
              <a:t>15-03-2022</a:t>
            </a:fld>
            <a:endParaRPr lang="da-DK"/>
          </a:p>
        </p:txBody>
      </p:sp>
      <p:sp>
        <p:nvSpPr>
          <p:cNvPr id="6" name="Pladsholder til sidefod 5">
            <a:extLst>
              <a:ext uri="{FF2B5EF4-FFF2-40B4-BE49-F238E27FC236}">
                <a16:creationId xmlns:a16="http://schemas.microsoft.com/office/drawing/2014/main" id="{7E8CEA08-6B7A-48ED-BEAB-4B25D1E9B47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4CC1CF76-3460-48B3-8A9C-7B856712FC3F}"/>
              </a:ext>
            </a:extLst>
          </p:cNvPr>
          <p:cNvSpPr>
            <a:spLocks noGrp="1"/>
          </p:cNvSpPr>
          <p:nvPr>
            <p:ph type="sldNum" sz="quarter" idx="12"/>
          </p:nvPr>
        </p:nvSpPr>
        <p:spPr/>
        <p:txBody>
          <a:bodyPr/>
          <a:lstStyle/>
          <a:p>
            <a:fld id="{D5579E78-7027-4C3B-9464-92B2718897FF}" type="slidenum">
              <a:rPr lang="da-DK" smtClean="0"/>
              <a:t>‹nr.›</a:t>
            </a:fld>
            <a:endParaRPr lang="da-DK"/>
          </a:p>
        </p:txBody>
      </p:sp>
    </p:spTree>
    <p:extLst>
      <p:ext uri="{BB962C8B-B14F-4D97-AF65-F5344CB8AC3E}">
        <p14:creationId xmlns:p14="http://schemas.microsoft.com/office/powerpoint/2010/main" val="671067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FC9FA4-6FB2-496D-8FEA-230B41F2802A}"/>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060BC2F3-90E5-4607-81AA-A082706D96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53F90428-7067-4D11-AFD4-F470A488D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285BC309-DB8C-41DC-BC4C-8AE414147DC3}"/>
              </a:ext>
            </a:extLst>
          </p:cNvPr>
          <p:cNvSpPr>
            <a:spLocks noGrp="1"/>
          </p:cNvSpPr>
          <p:nvPr>
            <p:ph type="dt" sz="half" idx="10"/>
          </p:nvPr>
        </p:nvSpPr>
        <p:spPr/>
        <p:txBody>
          <a:bodyPr/>
          <a:lstStyle/>
          <a:p>
            <a:fld id="{64BD7F02-AB14-4F43-BD27-17248360DA1E}" type="datetimeFigureOut">
              <a:rPr lang="da-DK" smtClean="0"/>
              <a:t>15-03-2022</a:t>
            </a:fld>
            <a:endParaRPr lang="da-DK"/>
          </a:p>
        </p:txBody>
      </p:sp>
      <p:sp>
        <p:nvSpPr>
          <p:cNvPr id="6" name="Pladsholder til sidefod 5">
            <a:extLst>
              <a:ext uri="{FF2B5EF4-FFF2-40B4-BE49-F238E27FC236}">
                <a16:creationId xmlns:a16="http://schemas.microsoft.com/office/drawing/2014/main" id="{DCD748AF-99C7-4A62-83DA-C92B0E0FC28D}"/>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AB9C4DE8-2D9A-4E57-ADAB-718264EC027F}"/>
              </a:ext>
            </a:extLst>
          </p:cNvPr>
          <p:cNvSpPr>
            <a:spLocks noGrp="1"/>
          </p:cNvSpPr>
          <p:nvPr>
            <p:ph type="sldNum" sz="quarter" idx="12"/>
          </p:nvPr>
        </p:nvSpPr>
        <p:spPr/>
        <p:txBody>
          <a:bodyPr/>
          <a:lstStyle/>
          <a:p>
            <a:fld id="{D5579E78-7027-4C3B-9464-92B2718897FF}" type="slidenum">
              <a:rPr lang="da-DK" smtClean="0"/>
              <a:t>‹nr.›</a:t>
            </a:fld>
            <a:endParaRPr lang="da-DK"/>
          </a:p>
        </p:txBody>
      </p:sp>
    </p:spTree>
    <p:extLst>
      <p:ext uri="{BB962C8B-B14F-4D97-AF65-F5344CB8AC3E}">
        <p14:creationId xmlns:p14="http://schemas.microsoft.com/office/powerpoint/2010/main" val="2106186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3633F2D3-6AC6-48E2-B531-5F5E3D958B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620B855D-4E0A-4BF7-B417-7C63B7A320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D04543C-B086-4C70-8CA9-1B3BCE2883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D7F02-AB14-4F43-BD27-17248360DA1E}" type="datetimeFigureOut">
              <a:rPr lang="da-DK" smtClean="0"/>
              <a:t>15-03-2022</a:t>
            </a:fld>
            <a:endParaRPr lang="da-DK"/>
          </a:p>
        </p:txBody>
      </p:sp>
      <p:sp>
        <p:nvSpPr>
          <p:cNvPr id="5" name="Pladsholder til sidefod 4">
            <a:extLst>
              <a:ext uri="{FF2B5EF4-FFF2-40B4-BE49-F238E27FC236}">
                <a16:creationId xmlns:a16="http://schemas.microsoft.com/office/drawing/2014/main" id="{66593428-7FA4-4617-AAFA-2069F3E584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CC70ABBC-665A-4B88-82CF-A52F97B33C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579E78-7027-4C3B-9464-92B2718897FF}" type="slidenum">
              <a:rPr lang="da-DK" smtClean="0"/>
              <a:t>‹nr.›</a:t>
            </a:fld>
            <a:endParaRPr lang="da-DK"/>
          </a:p>
        </p:txBody>
      </p:sp>
    </p:spTree>
    <p:extLst>
      <p:ext uri="{BB962C8B-B14F-4D97-AF65-F5344CB8AC3E}">
        <p14:creationId xmlns:p14="http://schemas.microsoft.com/office/powerpoint/2010/main" val="2797934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openepi.com/Menu/OE_Menu.ht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dagitty.net/mJ_N76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4841110-06BB-4CC4-B71B-B492A0132F55}"/>
              </a:ext>
            </a:extLst>
          </p:cNvPr>
          <p:cNvSpPr/>
          <p:nvPr/>
        </p:nvSpPr>
        <p:spPr>
          <a:xfrm>
            <a:off x="2291508" y="1233888"/>
            <a:ext cx="7976212" cy="1200329"/>
          </a:xfrm>
          <a:prstGeom prst="rect">
            <a:avLst/>
          </a:prstGeom>
        </p:spPr>
        <p:txBody>
          <a:bodyPr wrap="square">
            <a:spAutoFit/>
          </a:bodyPr>
          <a:lstStyle/>
          <a:p>
            <a:r>
              <a:rPr lang="en-GB" i="1" dirty="0">
                <a:latin typeface="Cambria" panose="02040503050406030204" pitchFamily="18" charset="0"/>
                <a:ea typeface="MS Mincho" panose="02020609040205080304" pitchFamily="49" charset="-128"/>
                <a:cs typeface="Times New Roman" panose="02020603050405020304" pitchFamily="18" charset="0"/>
              </a:rPr>
              <a:t>14-Mar-2022</a:t>
            </a:r>
            <a:endParaRPr lang="da-DK" dirty="0">
              <a:latin typeface="Cambria" panose="02040503050406030204" pitchFamily="18" charset="0"/>
              <a:ea typeface="MS Mincho" panose="02020609040205080304" pitchFamily="49" charset="-128"/>
              <a:cs typeface="Times New Roman" panose="02020603050405020304" pitchFamily="18" charset="0"/>
            </a:endParaRPr>
          </a:p>
          <a:p>
            <a:r>
              <a:rPr lang="en-GB" b="1" dirty="0">
                <a:latin typeface="Cambria" panose="02040503050406030204" pitchFamily="18" charset="0"/>
                <a:ea typeface="MS Mincho" panose="02020609040205080304" pitchFamily="49" charset="-128"/>
                <a:cs typeface="Times New Roman" panose="02020603050405020304" pitchFamily="18" charset="0"/>
              </a:rPr>
              <a:t> </a:t>
            </a:r>
            <a:endParaRPr lang="da-DK" dirty="0">
              <a:latin typeface="Cambria" panose="02040503050406030204" pitchFamily="18" charset="0"/>
              <a:ea typeface="MS Mincho" panose="02020609040205080304" pitchFamily="49" charset="-128"/>
              <a:cs typeface="Times New Roman" panose="02020603050405020304" pitchFamily="18" charset="0"/>
            </a:endParaRPr>
          </a:p>
          <a:p>
            <a:r>
              <a:rPr lang="en-GB" b="1" dirty="0">
                <a:latin typeface="Cambria" panose="02040503050406030204" pitchFamily="18" charset="0"/>
                <a:ea typeface="MS Mincho" panose="02020609040205080304" pitchFamily="49" charset="-128"/>
                <a:cs typeface="Times New Roman" panose="02020603050405020304" pitchFamily="18" charset="0"/>
              </a:rPr>
              <a:t>Mechanical ventilation and late brain injury in the </a:t>
            </a:r>
            <a:r>
              <a:rPr lang="en-GB" b="1" dirty="0" err="1">
                <a:latin typeface="Cambria" panose="02040503050406030204" pitchFamily="18" charset="0"/>
                <a:ea typeface="MS Mincho" panose="02020609040205080304" pitchFamily="49" charset="-128"/>
                <a:cs typeface="Times New Roman" panose="02020603050405020304" pitchFamily="18" charset="0"/>
              </a:rPr>
              <a:t>SafeBoosC</a:t>
            </a:r>
            <a:r>
              <a:rPr lang="en-GB" b="1" dirty="0">
                <a:latin typeface="Cambria" panose="02040503050406030204" pitchFamily="18" charset="0"/>
                <a:ea typeface="MS Mincho" panose="02020609040205080304" pitchFamily="49" charset="-128"/>
                <a:cs typeface="Times New Roman" panose="02020603050405020304" pitchFamily="18" charset="0"/>
              </a:rPr>
              <a:t>-III trial. </a:t>
            </a:r>
            <a:endParaRPr lang="da-DK" dirty="0">
              <a:latin typeface="Cambria" panose="02040503050406030204" pitchFamily="18" charset="0"/>
              <a:ea typeface="MS Mincho" panose="02020609040205080304" pitchFamily="49" charset="-128"/>
              <a:cs typeface="Times New Roman" panose="02020603050405020304" pitchFamily="18" charset="0"/>
            </a:endParaRPr>
          </a:p>
          <a:p>
            <a:r>
              <a:rPr lang="en-GB" b="1" dirty="0">
                <a:latin typeface="Cambria" panose="02040503050406030204" pitchFamily="18" charset="0"/>
                <a:ea typeface="MS Mincho" panose="02020609040205080304" pitchFamily="49" charset="-128"/>
                <a:cs typeface="Times New Roman" panose="02020603050405020304" pitchFamily="18" charset="0"/>
              </a:rPr>
              <a:t>Draft protocol for an ancillary study.</a:t>
            </a:r>
            <a:endParaRPr lang="da-DK" dirty="0">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541545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8BAAF4-7D3D-4B63-8260-183B248AD157}"/>
              </a:ext>
            </a:extLst>
          </p:cNvPr>
          <p:cNvSpPr>
            <a:spLocks noGrp="1"/>
          </p:cNvSpPr>
          <p:nvPr>
            <p:ph type="ctrTitle"/>
          </p:nvPr>
        </p:nvSpPr>
        <p:spPr>
          <a:xfrm>
            <a:off x="1524000" y="290945"/>
            <a:ext cx="9144000" cy="568037"/>
          </a:xfrm>
        </p:spPr>
        <p:txBody>
          <a:bodyPr>
            <a:noAutofit/>
          </a:bodyPr>
          <a:lstStyle/>
          <a:p>
            <a:r>
              <a:rPr lang="da-DK" sz="3600" dirty="0"/>
              <a:t>Power </a:t>
            </a:r>
            <a:r>
              <a:rPr lang="da-DK" sz="3600" dirty="0" err="1"/>
              <a:t>calculation</a:t>
            </a:r>
            <a:endParaRPr lang="da-DK" sz="3600" dirty="0"/>
          </a:p>
        </p:txBody>
      </p:sp>
      <p:sp>
        <p:nvSpPr>
          <p:cNvPr id="3" name="Undertitel 2">
            <a:extLst>
              <a:ext uri="{FF2B5EF4-FFF2-40B4-BE49-F238E27FC236}">
                <a16:creationId xmlns:a16="http://schemas.microsoft.com/office/drawing/2014/main" id="{AE0D204E-80B9-45A0-97B1-0297D8CEB709}"/>
              </a:ext>
            </a:extLst>
          </p:cNvPr>
          <p:cNvSpPr>
            <a:spLocks noGrp="1"/>
          </p:cNvSpPr>
          <p:nvPr>
            <p:ph type="subTitle" idx="1"/>
          </p:nvPr>
        </p:nvSpPr>
        <p:spPr>
          <a:xfrm>
            <a:off x="1524000" y="1344059"/>
            <a:ext cx="9144000" cy="4527931"/>
          </a:xfrm>
        </p:spPr>
        <p:txBody>
          <a:bodyPr>
            <a:normAutofit fontScale="85000" lnSpcReduction="20000"/>
          </a:bodyPr>
          <a:lstStyle/>
          <a:p>
            <a:r>
              <a:rPr lang="da-DK" dirty="0"/>
              <a:t>1600 infants</a:t>
            </a:r>
          </a:p>
          <a:p>
            <a:r>
              <a:rPr lang="da-DK" dirty="0"/>
              <a:t>1250 </a:t>
            </a:r>
            <a:r>
              <a:rPr lang="da-DK" dirty="0" err="1"/>
              <a:t>survivors</a:t>
            </a:r>
            <a:endParaRPr lang="da-DK" dirty="0"/>
          </a:p>
          <a:p>
            <a:r>
              <a:rPr lang="da-DK" dirty="0"/>
              <a:t>950 </a:t>
            </a:r>
            <a:r>
              <a:rPr lang="da-DK" dirty="0" err="1"/>
              <a:t>mech</a:t>
            </a:r>
            <a:r>
              <a:rPr lang="da-DK" dirty="0"/>
              <a:t> vent	300 not </a:t>
            </a:r>
            <a:r>
              <a:rPr lang="da-DK" dirty="0" err="1"/>
              <a:t>mech</a:t>
            </a:r>
            <a:r>
              <a:rPr lang="da-DK" dirty="0"/>
              <a:t> vent</a:t>
            </a:r>
          </a:p>
          <a:p>
            <a:endParaRPr lang="da-DK" dirty="0"/>
          </a:p>
          <a:p>
            <a:r>
              <a:rPr lang="da-DK" dirty="0"/>
              <a:t>IVH 17%</a:t>
            </a:r>
          </a:p>
          <a:p>
            <a:r>
              <a:rPr lang="da-DK" dirty="0" err="1"/>
              <a:t>Cerebellar</a:t>
            </a:r>
            <a:r>
              <a:rPr lang="da-DK" dirty="0"/>
              <a:t> H 4%</a:t>
            </a:r>
          </a:p>
          <a:p>
            <a:r>
              <a:rPr lang="da-DK" dirty="0" err="1"/>
              <a:t>cPVL</a:t>
            </a:r>
            <a:r>
              <a:rPr lang="da-DK" dirty="0"/>
              <a:t> 5%</a:t>
            </a:r>
          </a:p>
          <a:p>
            <a:r>
              <a:rPr lang="da-DK" dirty="0"/>
              <a:t>PHVD 12%</a:t>
            </a:r>
          </a:p>
          <a:p>
            <a:r>
              <a:rPr lang="da-DK" dirty="0" err="1"/>
              <a:t>Atrophy</a:t>
            </a:r>
            <a:r>
              <a:rPr lang="da-DK" dirty="0"/>
              <a:t> 5%</a:t>
            </a:r>
          </a:p>
          <a:p>
            <a:endParaRPr lang="da-DK" dirty="0"/>
          </a:p>
          <a:p>
            <a:r>
              <a:rPr lang="da-DK" dirty="0"/>
              <a:t>250? </a:t>
            </a:r>
            <a:r>
              <a:rPr lang="da-DK" dirty="0" err="1"/>
              <a:t>late</a:t>
            </a:r>
            <a:r>
              <a:rPr lang="da-DK" dirty="0"/>
              <a:t> </a:t>
            </a:r>
            <a:r>
              <a:rPr lang="da-DK" dirty="0" err="1"/>
              <a:t>brain</a:t>
            </a:r>
            <a:r>
              <a:rPr lang="da-DK" dirty="0"/>
              <a:t> </a:t>
            </a:r>
            <a:r>
              <a:rPr lang="da-DK" dirty="0" err="1"/>
              <a:t>injury</a:t>
            </a:r>
            <a:r>
              <a:rPr lang="da-DK" dirty="0"/>
              <a:t>		1000? not </a:t>
            </a:r>
            <a:r>
              <a:rPr lang="da-DK" dirty="0" err="1"/>
              <a:t>late</a:t>
            </a:r>
            <a:r>
              <a:rPr lang="da-DK" dirty="0"/>
              <a:t> </a:t>
            </a:r>
            <a:r>
              <a:rPr lang="da-DK" dirty="0" err="1"/>
              <a:t>brain</a:t>
            </a:r>
            <a:r>
              <a:rPr lang="da-DK" dirty="0"/>
              <a:t> </a:t>
            </a:r>
            <a:r>
              <a:rPr lang="da-DK" dirty="0" err="1"/>
              <a:t>injury</a:t>
            </a:r>
            <a:endParaRPr lang="da-DK" dirty="0"/>
          </a:p>
          <a:p>
            <a:endParaRPr lang="da-DK" dirty="0"/>
          </a:p>
          <a:p>
            <a:r>
              <a:rPr lang="da-DK" dirty="0">
                <a:hlinkClick r:id="rId2"/>
              </a:rPr>
              <a:t>https://www.openepi.com/Menu/OE_Menu.htm</a:t>
            </a:r>
            <a:endParaRPr lang="da-DK" dirty="0"/>
          </a:p>
          <a:p>
            <a:endParaRPr lang="da-DK" dirty="0"/>
          </a:p>
          <a:p>
            <a:endParaRPr lang="da-DK" dirty="0"/>
          </a:p>
        </p:txBody>
      </p:sp>
    </p:spTree>
    <p:extLst>
      <p:ext uri="{BB962C8B-B14F-4D97-AF65-F5344CB8AC3E}">
        <p14:creationId xmlns:p14="http://schemas.microsoft.com/office/powerpoint/2010/main" val="3707916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DF2019C7-3359-4434-8005-7D5CBDC91478}"/>
              </a:ext>
            </a:extLst>
          </p:cNvPr>
          <p:cNvPicPr>
            <a:picLocks noChangeAspect="1"/>
          </p:cNvPicPr>
          <p:nvPr/>
        </p:nvPicPr>
        <p:blipFill>
          <a:blip r:embed="rId2"/>
          <a:stretch>
            <a:fillRect/>
          </a:stretch>
        </p:blipFill>
        <p:spPr>
          <a:xfrm>
            <a:off x="403573" y="325718"/>
            <a:ext cx="5344271" cy="4239217"/>
          </a:xfrm>
          <a:prstGeom prst="rect">
            <a:avLst/>
          </a:prstGeom>
        </p:spPr>
      </p:pic>
      <p:pic>
        <p:nvPicPr>
          <p:cNvPr id="5" name="Billede 4">
            <a:extLst>
              <a:ext uri="{FF2B5EF4-FFF2-40B4-BE49-F238E27FC236}">
                <a16:creationId xmlns:a16="http://schemas.microsoft.com/office/drawing/2014/main" id="{7ACE801D-B108-4210-80C5-BC4C1F674867}"/>
              </a:ext>
            </a:extLst>
          </p:cNvPr>
          <p:cNvPicPr>
            <a:picLocks noChangeAspect="1"/>
          </p:cNvPicPr>
          <p:nvPr/>
        </p:nvPicPr>
        <p:blipFill>
          <a:blip r:embed="rId3"/>
          <a:stretch>
            <a:fillRect/>
          </a:stretch>
        </p:blipFill>
        <p:spPr>
          <a:xfrm>
            <a:off x="5899085" y="2126788"/>
            <a:ext cx="5048955" cy="4544059"/>
          </a:xfrm>
          <a:prstGeom prst="rect">
            <a:avLst/>
          </a:prstGeom>
        </p:spPr>
      </p:pic>
    </p:spTree>
    <p:extLst>
      <p:ext uri="{BB962C8B-B14F-4D97-AF65-F5344CB8AC3E}">
        <p14:creationId xmlns:p14="http://schemas.microsoft.com/office/powerpoint/2010/main" val="2192251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C037F2-65BF-4CEB-A34D-529204D833D6}"/>
              </a:ext>
            </a:extLst>
          </p:cNvPr>
          <p:cNvSpPr>
            <a:spLocks noGrp="1"/>
          </p:cNvSpPr>
          <p:nvPr>
            <p:ph type="title"/>
          </p:nvPr>
        </p:nvSpPr>
        <p:spPr>
          <a:xfrm>
            <a:off x="838200" y="365124"/>
            <a:ext cx="10515600" cy="2770693"/>
          </a:xfrm>
        </p:spPr>
        <p:txBody>
          <a:bodyPr>
            <a:normAutofit/>
          </a:bodyPr>
          <a:lstStyle/>
          <a:p>
            <a:pPr algn="ctr"/>
            <a:r>
              <a:rPr lang="da-DK" sz="3600" dirty="0"/>
              <a:t>If </a:t>
            </a:r>
            <a:r>
              <a:rPr lang="da-DK" sz="3600" dirty="0" err="1"/>
              <a:t>there</a:t>
            </a:r>
            <a:r>
              <a:rPr lang="da-DK" sz="3600" dirty="0"/>
              <a:t> is an association </a:t>
            </a:r>
            <a:br>
              <a:rPr lang="da-DK" sz="3600" dirty="0"/>
            </a:br>
            <a:r>
              <a:rPr lang="da-DK" sz="3600" dirty="0"/>
              <a:t>– </a:t>
            </a:r>
            <a:r>
              <a:rPr lang="da-DK" sz="3600" dirty="0" err="1"/>
              <a:t>why</a:t>
            </a:r>
            <a:r>
              <a:rPr lang="da-DK" sz="3600" dirty="0"/>
              <a:t>? </a:t>
            </a:r>
            <a:br>
              <a:rPr lang="da-DK" sz="3600" dirty="0"/>
            </a:br>
            <a:br>
              <a:rPr lang="da-DK" sz="3600" dirty="0"/>
            </a:br>
            <a:r>
              <a:rPr lang="da-DK" sz="3600" dirty="0" err="1"/>
              <a:t>Causation</a:t>
            </a:r>
            <a:r>
              <a:rPr lang="da-DK" sz="3600" dirty="0"/>
              <a:t>!</a:t>
            </a:r>
          </a:p>
        </p:txBody>
      </p:sp>
      <p:sp>
        <p:nvSpPr>
          <p:cNvPr id="3" name="Pladsholder til indhold 2">
            <a:extLst>
              <a:ext uri="{FF2B5EF4-FFF2-40B4-BE49-F238E27FC236}">
                <a16:creationId xmlns:a16="http://schemas.microsoft.com/office/drawing/2014/main" id="{73D9A909-4B7D-43DD-B46F-F2DBD0882D13}"/>
              </a:ext>
            </a:extLst>
          </p:cNvPr>
          <p:cNvSpPr>
            <a:spLocks noGrp="1"/>
          </p:cNvSpPr>
          <p:nvPr>
            <p:ph idx="1"/>
          </p:nvPr>
        </p:nvSpPr>
        <p:spPr>
          <a:xfrm>
            <a:off x="838200" y="3851564"/>
            <a:ext cx="10515600" cy="1704109"/>
          </a:xfrm>
        </p:spPr>
        <p:txBody>
          <a:bodyPr/>
          <a:lstStyle/>
          <a:p>
            <a:pPr marL="0" indent="0" algn="ctr">
              <a:buNone/>
            </a:pPr>
            <a:endParaRPr lang="en-GB" u="sng" dirty="0">
              <a:hlinkClick r:id="rId2"/>
            </a:endParaRPr>
          </a:p>
          <a:p>
            <a:pPr marL="0" indent="0" algn="ctr">
              <a:buNone/>
            </a:pPr>
            <a:r>
              <a:rPr lang="en-GB" u="sng" dirty="0">
                <a:hlinkClick r:id="rId2"/>
              </a:rPr>
              <a:t>http://dagitty.net/mJ_N76S</a:t>
            </a:r>
            <a:endParaRPr lang="da-DK" dirty="0"/>
          </a:p>
        </p:txBody>
      </p:sp>
    </p:spTree>
    <p:extLst>
      <p:ext uri="{BB962C8B-B14F-4D97-AF65-F5344CB8AC3E}">
        <p14:creationId xmlns:p14="http://schemas.microsoft.com/office/powerpoint/2010/main" val="512344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421453F5-73DF-49AB-AFF6-8DA7102D3F13}"/>
              </a:ext>
            </a:extLst>
          </p:cNvPr>
          <p:cNvPicPr/>
          <p:nvPr/>
        </p:nvPicPr>
        <p:blipFill>
          <a:blip r:embed="rId2">
            <a:extLst>
              <a:ext uri="{28A0092B-C50C-407E-A947-70E740481C1C}">
                <a14:useLocalDpi xmlns:a14="http://schemas.microsoft.com/office/drawing/2010/main" val="0"/>
              </a:ext>
            </a:extLst>
          </a:blip>
          <a:stretch>
            <a:fillRect/>
          </a:stretch>
        </p:blipFill>
        <p:spPr>
          <a:xfrm>
            <a:off x="3797878" y="0"/>
            <a:ext cx="8215745" cy="7994072"/>
          </a:xfrm>
          <a:prstGeom prst="rect">
            <a:avLst/>
          </a:prstGeom>
        </p:spPr>
      </p:pic>
      <p:pic>
        <p:nvPicPr>
          <p:cNvPr id="5" name="Picture 3">
            <a:extLst>
              <a:ext uri="{FF2B5EF4-FFF2-40B4-BE49-F238E27FC236}">
                <a16:creationId xmlns:a16="http://schemas.microsoft.com/office/drawing/2014/main" id="{6C2A2184-AA62-4103-B33D-CB5B9121000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619249" y="3429000"/>
            <a:ext cx="2800350" cy="3340273"/>
          </a:xfrm>
          <a:prstGeom prst="rect">
            <a:avLst/>
          </a:prstGeom>
          <a:noFill/>
          <a:ln>
            <a:noFill/>
          </a:ln>
        </p:spPr>
      </p:pic>
    </p:spTree>
    <p:extLst>
      <p:ext uri="{BB962C8B-B14F-4D97-AF65-F5344CB8AC3E}">
        <p14:creationId xmlns:p14="http://schemas.microsoft.com/office/powerpoint/2010/main" val="240817515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kument" ma:contentTypeID="0x010100A64F317C10466A4D90E3E801BCEC8207" ma:contentTypeVersion="10" ma:contentTypeDescription="Opret et nyt dokument." ma:contentTypeScope="" ma:versionID="666ce0b41590222be3abeb7a13e18738">
  <xsd:schema xmlns:xsd="http://www.w3.org/2001/XMLSchema" xmlns:xs="http://www.w3.org/2001/XMLSchema" xmlns:p="http://schemas.microsoft.com/office/2006/metadata/properties" xmlns:ns1="http://schemas.microsoft.com/sharepoint/v3" xmlns:ns2="05e94842-7e9a-43d3-a023-a5f04f032842" xmlns:ns3="http://schemas.microsoft.com/sharepoint/v3/fields" xmlns:ns4="5bf43b3b-1257-4487-88a6-8f2de06bc67e" targetNamespace="http://schemas.microsoft.com/office/2006/metadata/properties" ma:root="true" ma:fieldsID="0f5fff3e0fc7a4d422105261d6f39b10" ns1:_="" ns2:_="" ns3:_="" ns4:_="">
    <xsd:import namespace="http://schemas.microsoft.com/sharepoint/v3"/>
    <xsd:import namespace="05e94842-7e9a-43d3-a023-a5f04f032842"/>
    <xsd:import namespace="http://schemas.microsoft.com/sharepoint/v3/fields"/>
    <xsd:import namespace="5bf43b3b-1257-4487-88a6-8f2de06bc67e"/>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element ref="ns2:b299c646e582482fb9ed797643e81c70" minOccurs="0"/>
                <xsd:element ref="ns2:TaxCatchAll" minOccurs="0"/>
                <xsd:element ref="ns2:j41a025d9000464ea9cf6db962ba6d3c" minOccurs="0"/>
                <xsd:element ref="ns2:l685540e4eb74f43a6beafdd4ed810f7" minOccurs="0"/>
                <xsd:element ref="ns3:wic_System_Copyright" minOccurs="0"/>
                <xsd:element ref="ns4:RightsOfUse2"/>
                <xsd:element ref="ns2:Samtykkenummer" minOccurs="0"/>
                <xsd:element ref="ns2:Samtykkenummer_x0020__x0028_EKSTRA_x0020_FELT_x0029_" minOccurs="0"/>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2"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5e94842-7e9a-43d3-a023-a5f04f032842"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b299c646e582482fb9ed797643e81c70" ma:index="14" nillable="true" ma:taxonomy="true" ma:internalName="b299c646e582482fb9ed797643e81c70" ma:taxonomyFieldName="taggedtags" ma:displayName="Emneord" ma:fieldId="{b299c646-e582-482f-b9ed-797643e81c70}"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5" nillable="true" ma:displayName="Taxonomy Catch All Column" ma:description="" ma:hidden="true" ma:list="{267e6105-1189-44f4-92ce-e65ff7f42478}" ma:internalName="TaxCatchAll" ma:showField="CatchAllData" ma:web="05e94842-7e9a-43d3-a023-a5f04f032842">
      <xsd:complexType>
        <xsd:complexContent>
          <xsd:extension base="dms:MultiChoiceLookup">
            <xsd:sequence>
              <xsd:element name="Value" type="dms:Lookup" maxOccurs="unbounded" minOccurs="0" nillable="true"/>
            </xsd:sequence>
          </xsd:extension>
        </xsd:complexContent>
      </xsd:complexType>
    </xsd:element>
    <xsd:element name="j41a025d9000464ea9cf6db962ba6d3c" ma:index="17" nillable="true" ma:taxonomy="true" ma:internalName="j41a025d9000464ea9cf6db962ba6d3c" ma:taxonomyFieldName="division" ma:displayName="Virksomhed" ma:fieldId="{341a025d-9000-464e-a9cf-6db962ba6d3c}"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685540e4eb74f43a6beafdd4ed810f7" ma:index="19" nillable="true" ma:taxonomy="true" ma:internalName="l685540e4eb74f43a6beafdd4ed810f7" ma:taxonomyFieldName="unit" ma:displayName="Enhed" ma:fieldId="{5685540e-4eb7-4f43-a6be-afdd4ed810f7}" ma:sspId="b335dc01-0bcb-4bbd-8ab2-2c7581a3c65b" ma:termSetId="b8e18aba-abaa-48d4-b0c3-8c4aae54e1fc" ma:anchorId="b325f6cf-19cb-4151-83ec-282b1c731b70" ma:open="true" ma:isKeyword="false">
      <xsd:complexType>
        <xsd:sequence>
          <xsd:element ref="pc:Terms" minOccurs="0" maxOccurs="1"/>
        </xsd:sequence>
      </xsd:complexType>
    </xsd:element>
    <xsd:element name="Samtykkenummer" ma:index="22"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23"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0"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bf43b3b-1257-4487-88a6-8f2de06bc67e" elementFormDefault="qualified">
    <xsd:import namespace="http://schemas.microsoft.com/office/2006/documentManagement/types"/>
    <xsd:import namespace="http://schemas.microsoft.com/office/infopath/2007/PartnerControls"/>
    <xsd:element name="RightsOfUse2" ma:index="21"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b299c646e582482fb9ed797643e81c70 xmlns="05e94842-7e9a-43d3-a023-a5f04f032842">
      <Terms xmlns="http://schemas.microsoft.com/office/infopath/2007/PartnerControls"/>
    </b299c646e582482fb9ed797643e81c70>
    <j41a025d9000464ea9cf6db962ba6d3c xmlns="05e94842-7e9a-43d3-a023-a5f04f032842">
      <Terms xmlns="http://schemas.microsoft.com/office/infopath/2007/PartnerControls"/>
    </j41a025d9000464ea9cf6db962ba6d3c>
    <l685540e4eb74f43a6beafdd4ed810f7 xmlns="05e94842-7e9a-43d3-a023-a5f04f032842">
      <Terms xmlns="http://schemas.microsoft.com/office/infopath/2007/PartnerControls"/>
    </l685540e4eb74f43a6beafdd4ed810f7>
    <Samtykkenummer xmlns="05e94842-7e9a-43d3-a023-a5f04f032842" xsi:nil="true"/>
    <PublishingExpirationDate xmlns="http://schemas.microsoft.com/sharepoint/v3" xsi:nil="true"/>
    <PublishingStartDate xmlns="http://schemas.microsoft.com/sharepoint/v3" xsi:nil="true"/>
    <Samtykkenummer_x0020__x0028_EKSTRA_x0020_FELT_x0029_ xmlns="05e94842-7e9a-43d3-a023-a5f04f032842" xsi:nil="true"/>
    <wic_System_Copyright xmlns="http://schemas.microsoft.com/sharepoint/v3/fields" xsi:nil="true"/>
    <RightsOfUse2 xmlns="5bf43b3b-1257-4487-88a6-8f2de06bc67e">Fri afbenyttelse</RightsOfUse2>
    <TaxCatchAll xmlns="05e94842-7e9a-43d3-a023-a5f04f032842"/>
    <_dlc_DocId xmlns="05e94842-7e9a-43d3-a023-a5f04f032842">HRIGSHOS-2447-354</_dlc_DocId>
    <_dlc_DocIdUrl xmlns="05e94842-7e9a-43d3-a023-a5f04f032842">
      <Url>https://www.rigshospitalet.dk/english/departments/juliane-marie-centre/department-of-neonatology/research/SafeboosC-III/_layouts/15/DocIdRedir.aspx?ID=HRIGSHOS-2447-354</Url>
      <Description>HRIGSHOS-2447-354</Description>
    </_dlc_DocIdUrl>
    <Dokumenttype xmlns="05e94842-7e9a-43d3-a023-a5f04f032842" xsi:nil="true"/>
    <Yderligere_x0020_information xmlns="05e94842-7e9a-43d3-a023-a5f04f032842" xsi:nil="true"/>
    <Sidst_x0020_opdateret xmlns="05e94842-7e9a-43d3-a023-a5f04f032842" xsi:nil="true"/>
  </documentManagement>
</p:properties>
</file>

<file path=customXml/itemProps1.xml><?xml version="1.0" encoding="utf-8"?>
<ds:datastoreItem xmlns:ds="http://schemas.openxmlformats.org/officeDocument/2006/customXml" ds:itemID="{507569B4-EB55-464A-B055-6703262B4AA2}"/>
</file>

<file path=customXml/itemProps2.xml><?xml version="1.0" encoding="utf-8"?>
<ds:datastoreItem xmlns:ds="http://schemas.openxmlformats.org/officeDocument/2006/customXml" ds:itemID="{F8774540-A72A-495F-AE42-342DE4EF08C9}"/>
</file>

<file path=customXml/itemProps3.xml><?xml version="1.0" encoding="utf-8"?>
<ds:datastoreItem xmlns:ds="http://schemas.openxmlformats.org/officeDocument/2006/customXml" ds:itemID="{8D7FE1D6-02CD-4118-920B-227250BB4F6B}"/>
</file>

<file path=customXml/itemProps4.xml><?xml version="1.0" encoding="utf-8"?>
<ds:datastoreItem xmlns:ds="http://schemas.openxmlformats.org/officeDocument/2006/customXml" ds:itemID="{FEE40C66-1D2F-4DD9-A8A9-8863F4596312}"/>
</file>

<file path=docProps/app.xml><?xml version="1.0" encoding="utf-8"?>
<Properties xmlns="http://schemas.openxmlformats.org/officeDocument/2006/extended-properties" xmlns:vt="http://schemas.openxmlformats.org/officeDocument/2006/docPropsVTypes">
  <TotalTime>49</TotalTime>
  <Words>100</Words>
  <Application>Microsoft Office PowerPoint</Application>
  <PresentationFormat>Widescreen</PresentationFormat>
  <Paragraphs>21</Paragraphs>
  <Slides>5</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5</vt:i4>
      </vt:variant>
    </vt:vector>
  </HeadingPairs>
  <TitlesOfParts>
    <vt:vector size="10" baseType="lpstr">
      <vt:lpstr>Arial</vt:lpstr>
      <vt:lpstr>Calibri</vt:lpstr>
      <vt:lpstr>Calibri Light</vt:lpstr>
      <vt:lpstr>Cambria</vt:lpstr>
      <vt:lpstr>Office-tema</vt:lpstr>
      <vt:lpstr>PowerPoint-præsentation</vt:lpstr>
      <vt:lpstr>Power calculation</vt:lpstr>
      <vt:lpstr>PowerPoint-præsentation</vt:lpstr>
      <vt:lpstr>If there is an association  – why?   Causation!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calculation</dc:title>
  <dc:creator>Gorm Greisen</dc:creator>
  <cp:lastModifiedBy>Gorm Greisen</cp:lastModifiedBy>
  <cp:revision>4</cp:revision>
  <dcterms:created xsi:type="dcterms:W3CDTF">2022-03-15T10:13:02Z</dcterms:created>
  <dcterms:modified xsi:type="dcterms:W3CDTF">2022-03-15T11:02:54Z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0x010100A64F317C10466A4D90E3E801BCEC8207</vt:lpwstr>
  </property>
  <property fmtid="{D5CDD505-2E9C-101B-9397-08002B2CF9AE}" pid="3" name="_dlc_DocIdItemGuid">
    <vt:lpwstr>49e362ec-54b3-4666-ba90-7ee73f4e0e86</vt:lpwstr>
  </property>
  <property fmtid="{D5CDD505-2E9C-101B-9397-08002B2CF9AE}" pid="4" name="taggedtags">
    <vt:lpwstr/>
  </property>
  <property fmtid="{D5CDD505-2E9C-101B-9397-08002B2CF9AE}" pid="5" name="division">
    <vt:lpwstr/>
  </property>
  <property fmtid="{D5CDD505-2E9C-101B-9397-08002B2CF9AE}" pid="6" name="unit">
    <vt:lpwstr/>
  </property>
</Properties>
</file>